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0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AA613-10B6-4055-B538-8ACC196940EF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A345E-CDF5-4B08-9821-0CFA39A44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37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A345E-CDF5-4B08-9821-0CFA39A44B0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78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A345E-CDF5-4B08-9821-0CFA39A44B0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448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FCFE-A3D7-461B-8EE9-4C0137999C02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A9A2D-B2A3-4133-9F6F-2E8AACC8E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FCFE-A3D7-461B-8EE9-4C0137999C02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9A2D-B2A3-4133-9F6F-2E8AACC8E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FCFE-A3D7-461B-8EE9-4C0137999C02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9A2D-B2A3-4133-9F6F-2E8AACC8E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FCFE-A3D7-461B-8EE9-4C0137999C02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A9A2D-B2A3-4133-9F6F-2E8AACC8E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FCFE-A3D7-461B-8EE9-4C0137999C02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9A2D-B2A3-4133-9F6F-2E8AACC8E0C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FCFE-A3D7-461B-8EE9-4C0137999C02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9A2D-B2A3-4133-9F6F-2E8AACC8E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FCFE-A3D7-461B-8EE9-4C0137999C02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9A9A2D-B2A3-4133-9F6F-2E8AACC8E0C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FCFE-A3D7-461B-8EE9-4C0137999C02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9A2D-B2A3-4133-9F6F-2E8AACC8E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FCFE-A3D7-461B-8EE9-4C0137999C02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9A2D-B2A3-4133-9F6F-2E8AACC8E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FCFE-A3D7-461B-8EE9-4C0137999C02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9A2D-B2A3-4133-9F6F-2E8AACC8E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FCFE-A3D7-461B-8EE9-4C0137999C02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9A2D-B2A3-4133-9F6F-2E8AACC8E0C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4DFCFE-A3D7-461B-8EE9-4C0137999C02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9A9A2D-B2A3-4133-9F6F-2E8AACC8E0C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&#1087;&#1072;&#1094;&#1072;&#1077;&#1074;.jpg" TargetMode="External"/><Relationship Id="rId3" Type="http://schemas.openxmlformats.org/officeDocument/2006/relationships/hyperlink" Target="samara_kosmicheskaya_proekt.doc" TargetMode="External"/><Relationship Id="rId7" Type="http://schemas.openxmlformats.org/officeDocument/2006/relationships/hyperlink" Target="&#1082;&#1086;&#1089;&#1084;&#1086;&#1089;.png" TargetMode="External"/><Relationship Id="rId2" Type="http://schemas.openxmlformats.org/officeDocument/2006/relationships/hyperlink" Target="img1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72;&#1090;&#1100;&#1082;&#1086;&#1074;.jpg" TargetMode="External"/><Relationship Id="rId5" Type="http://schemas.openxmlformats.org/officeDocument/2006/relationships/hyperlink" Target="&#1075;&#1091;&#1073;&#1072;&#1088;&#1077;&#1074;.jpg" TargetMode="External"/><Relationship Id="rId10" Type="http://schemas.openxmlformats.org/officeDocument/2006/relationships/hyperlink" Target="http://astronaut.ru/as_rusia/med83/text/atkov.htm?reload_coolmenus" TargetMode="External"/><Relationship Id="rId4" Type="http://schemas.openxmlformats.org/officeDocument/2006/relationships/hyperlink" Target="&#1072;&#1074;&#1076;&#1077;&#1077;&#1074;.jpg" TargetMode="External"/><Relationship Id="rId9" Type="http://schemas.openxmlformats.org/officeDocument/2006/relationships/hyperlink" Target="https://yandex.ru/search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400" dirty="0" smtClean="0"/>
              <a:t>Грибанов  </a:t>
            </a:r>
            <a:r>
              <a:rPr lang="ru-RU" sz="1400" dirty="0" err="1" smtClean="0"/>
              <a:t>фёдор</a:t>
            </a:r>
            <a:r>
              <a:rPr lang="ru-RU" sz="1400" dirty="0" smtClean="0"/>
              <a:t>  </a:t>
            </a:r>
            <a:r>
              <a:rPr lang="ru-RU" sz="1400" dirty="0" err="1" smtClean="0"/>
              <a:t>александрович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Алексеевский район</a:t>
            </a:r>
            <a:br>
              <a:rPr lang="ru-RU" sz="1400" dirty="0" smtClean="0"/>
            </a:br>
            <a:r>
              <a:rPr lang="ru-RU" sz="1400" dirty="0" err="1" smtClean="0"/>
              <a:t>гбоу</a:t>
            </a:r>
            <a:r>
              <a:rPr lang="ru-RU" sz="1400" dirty="0" smtClean="0"/>
              <a:t> </a:t>
            </a:r>
            <a:r>
              <a:rPr lang="ru-RU" sz="1400" dirty="0" err="1" smtClean="0"/>
              <a:t>оош</a:t>
            </a:r>
            <a:r>
              <a:rPr lang="ru-RU" sz="1400" dirty="0" smtClean="0"/>
              <a:t> пос. </a:t>
            </a:r>
            <a:r>
              <a:rPr lang="ru-RU" sz="1400" dirty="0" err="1" smtClean="0"/>
              <a:t>Ильичевский</a:t>
            </a:r>
            <a:r>
              <a:rPr lang="ru-RU" sz="1400" dirty="0" smtClean="0"/>
              <a:t>, 9 лет</a:t>
            </a:r>
            <a:br>
              <a:rPr lang="ru-RU" sz="1400" dirty="0" smtClean="0"/>
            </a:br>
            <a:r>
              <a:rPr lang="ru-RU" sz="1400" i="1" dirty="0" smtClean="0"/>
              <a:t>Парамонова Татьяна Ивановна</a:t>
            </a:r>
            <a:endParaRPr lang="ru-RU" sz="1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458200" cy="1152128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8000" dirty="0" smtClean="0"/>
              <a:t>КОСМОНАВТЫ  САМАРСКОЙ ОБЛАСТИ</a:t>
            </a:r>
          </a:p>
          <a:p>
            <a:r>
              <a:rPr lang="ru-RU" sz="5900" b="1" i="1" dirty="0" smtClean="0"/>
              <a:t>«Земляки</a:t>
            </a:r>
            <a:r>
              <a:rPr lang="ru-RU" sz="5900" b="1" i="1" dirty="0"/>
              <a:t>, избравшие «космическую» </a:t>
            </a:r>
            <a:r>
              <a:rPr lang="ru-RU" sz="5900" b="1" i="1" dirty="0" smtClean="0"/>
              <a:t>профессию»</a:t>
            </a:r>
            <a:endParaRPr lang="ru-RU" sz="59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3919537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3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Кирюшин Евгений Александрович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лет участвовал в испытаниях различных полетных программ и специального снаряжения для космонавтов. Совершил более 200 барокамерных подъемов на высоту до 40 000 метров, около 150 вращений на центрифуге с перегрузками 10-12 ед. Участвовал в длительных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экспериментах по имитации невесомости. Провёл полный комплекс испытаний орбитальной станции "Мир", пилотируемого спуска с орбиты и безопасного приземления космонавтов. Месяц отработали в камере с содержанием углекислоты 4%. Евгений Кирюшин с товарищами-испытателями были первопроходцами космоса в самом прямом смысле этого слова. Именно ему всемирно известные советские космонавты не раз говорили: "Спасибо, Женя!".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Указом Президента Российской Федерации от 17 ноября 1997 года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мужество и героизм, проявленные при испытаниях, связанных с освоением космического пространства, присвоить Кирюшину Евгению Александровичу присвоено звание Героя Российской Федерации с вручением медали "Золотая Звезда".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одним из организаторов и первым директором Музея Героев Советского Союза, Героев Российской Федерации и полных кавалеров ордена Славы.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6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/>
              <a:t>Ви́ктор Ива́нович Паца́ев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2440648"/>
            <a:ext cx="5563344" cy="388395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Ви́ктор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Ива́нович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Паца́ев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19 июня 1933 г в г. Актюбинск, Казахская ССР — лётчик-космонавт СССР, Герой Советского Союза. Его родители жили в селе Рождествено Самарской области. Там сейчас в честь него названа улица.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Трагически погиб 30 июня 1971 г при разгерметизации спускаемого аппарата во время посадки «Союза-11».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56176" y="1600200"/>
            <a:ext cx="2835424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Алексей\Desktop\Татьяна Ивановна\Космос\пацае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40649"/>
            <a:ext cx="2302008" cy="352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46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Михаил Борисович Корниенко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699248" cy="47244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Борисович Корниенко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уроженец Сызрани в составе основного экипажа корабля «Союз ТМА-18», отправился в полет к МКС 2 апреля 2010 г. 25 сентября в 09 часов 22 минуты по московскому времени успешно завершился космический полет пилотируемого корабля «Союз ТМА-18». В составе экспедиции вернулся на землю бортинженер Михаил Корниенко – наш земляк, уроженец города Сызрань Самарской области. Губернатор 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амарской области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направил Михаилу Корниенко поздравительную телеграмму.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771528" cy="47244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098" name="Picture 2" descr="C:\Users\Алексей\Desktop\Татьяна Ивановна\Космос\корниен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354294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60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Михаил Борисович Корниенко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/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телеграмме, в частности, говорится: «Поздравляю Вас и весь экипаж космического корабля «Союз ТМА-18» с благополучным возвращением из длительной экспедиции в составе экипажа Международной космической станции! Этот полет потребовал от Вас профессионализма, мужества, выдержки и многих других неотъемлемых качеств, присущих космонавту-испытателю». В общей сложности россияне Александр Скворцов и Михаил Корниенко, а также американка Трейси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Колдуэлл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-Дайсон проработали на станции 176 дней и провели более 40 научных экспериментов.</a:t>
            </a:r>
          </a:p>
        </p:txBody>
      </p:sp>
    </p:spTree>
    <p:extLst>
      <p:ext uri="{BB962C8B-B14F-4D97-AF65-F5344CB8AC3E}">
        <p14:creationId xmlns:p14="http://schemas.microsoft.com/office/powerpoint/2010/main" val="9026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Космонавтика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268760"/>
            <a:ext cx="4843264" cy="540060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Космонавтика нужна науке - она грандиозный и могучий инструмент изучения Вселенной, Земли, самого человека. С каждым днем все более расширяется сфера прикладного использования космонавтики. 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погоды, навигация, спасение людей и спасение лесов, всемирное телевидение, всеобъемлющая связь, сверхчистые лекарства и полупроводники с орбиты, самая передовая технология - это уже и сегодняшний день, и очень близкий завтрашний день космонавтики. 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Самарская область внесла большой вклад в области исследования космоса. Космическая отрасль долгое время будет у нас символом прогресса, предметом законной гордости нашей земли.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080" y="1600200"/>
            <a:ext cx="3699520" cy="4724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C:\Users\Алексей\Desktop\Татьяна Ивановна\Космос\космо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466" y="1888773"/>
            <a:ext cx="3397014" cy="384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71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Космонавтика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987280" cy="47244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/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Самарский космический комплекс – это целый клубок, имеющий в своем составе науку и производство. В нашем регионе сложился полноценный самодостаточный комплекс, куда входят ВУЗы, готовящие кадры и занимающиеся наукой, металлургический завод, ряд предприятий Сызрани и другие. Все делается на Самарской земле. Наша детская мечта «Стать космонавтом!» осуществима здесь,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родном Самарском крае!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80112" y="1628800"/>
            <a:ext cx="3195464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C:\Users\Алексей\Desktop\Татьяна Ивановна\Космос\космо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3188941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6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Интернет ресурсы: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hlinkClick r:id="rId2" action="ppaction://hlinkfile"/>
              </a:rPr>
              <a:t>Img14.jpg</a:t>
            </a:r>
            <a:endParaRPr lang="ru-RU" sz="1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hlinkClick r:id="rId3" action="ppaction://hlinkfile"/>
              </a:rPr>
              <a:t>samara_kosmicheskaya_proekt.doc</a:t>
            </a:r>
            <a:endParaRPr lang="ru-RU" sz="1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err="1" smtClean="0">
                <a:hlinkClick r:id="rId4" action="ppaction://hlinkfile"/>
              </a:rPr>
              <a:t>авдеев</a:t>
            </a:r>
            <a:r>
              <a:rPr lang="ru-RU" sz="1600" dirty="0" smtClean="0">
                <a:hlinkClick r:id="rId4" action="ppaction://hlinkfile"/>
              </a:rPr>
              <a:t>.</a:t>
            </a:r>
            <a:r>
              <a:rPr lang="en-US" sz="1600" dirty="0" smtClean="0">
                <a:hlinkClick r:id="rId4" action="ppaction://hlinkfile"/>
              </a:rPr>
              <a:t>jpg</a:t>
            </a:r>
            <a:r>
              <a:rPr lang="ru-RU" sz="1600" dirty="0" smtClean="0"/>
              <a:t>,</a:t>
            </a:r>
            <a:r>
              <a:rPr lang="ru-RU" sz="1600" dirty="0" err="1" smtClean="0">
                <a:hlinkClick r:id="rId5" action="ppaction://hlinkfile"/>
              </a:rPr>
              <a:t>губарев</a:t>
            </a:r>
            <a:r>
              <a:rPr lang="ru-RU" sz="1600" dirty="0" smtClean="0">
                <a:hlinkClick r:id="rId5" action="ppaction://hlinkfile"/>
              </a:rPr>
              <a:t>.</a:t>
            </a:r>
            <a:r>
              <a:rPr lang="en-US" sz="1600" dirty="0" smtClean="0">
                <a:hlinkClick r:id="rId5" action="ppaction://hlinkfile"/>
              </a:rPr>
              <a:t>jpg</a:t>
            </a:r>
            <a:r>
              <a:rPr lang="ru-RU" sz="1600" dirty="0" smtClean="0"/>
              <a:t>, </a:t>
            </a:r>
            <a:r>
              <a:rPr lang="ru-RU" sz="1600" dirty="0" err="1" smtClean="0">
                <a:hlinkClick r:id="rId6" action="ppaction://hlinkfile"/>
              </a:rPr>
              <a:t>атьков</a:t>
            </a:r>
            <a:r>
              <a:rPr lang="ru-RU" sz="1600" dirty="0" smtClean="0">
                <a:hlinkClick r:id="rId6" action="ppaction://hlinkfile"/>
              </a:rPr>
              <a:t>.</a:t>
            </a:r>
            <a:r>
              <a:rPr lang="en-US" sz="1600" dirty="0" smtClean="0">
                <a:hlinkClick r:id="rId6" action="ppaction://hlinkfile"/>
              </a:rPr>
              <a:t>jpg</a:t>
            </a:r>
            <a:r>
              <a:rPr lang="ru-RU" sz="1600" dirty="0" smtClean="0"/>
              <a:t>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hlinkClick r:id="rId7" action="ppaction://hlinkfile"/>
              </a:rPr>
              <a:t>космос.</a:t>
            </a:r>
            <a:r>
              <a:rPr lang="en-US" sz="1600" dirty="0" err="1" smtClean="0">
                <a:hlinkClick r:id="rId7" action="ppaction://hlinkfile"/>
              </a:rPr>
              <a:t>png</a:t>
            </a:r>
            <a:r>
              <a:rPr lang="ru-RU" sz="1600" dirty="0" smtClean="0"/>
              <a:t>, </a:t>
            </a:r>
            <a:r>
              <a:rPr lang="ru-RU" sz="1600" dirty="0" smtClean="0">
                <a:hlinkClick r:id="rId7" action="ppaction://hlinkfile"/>
              </a:rPr>
              <a:t>космос.</a:t>
            </a:r>
            <a:r>
              <a:rPr lang="en-US" sz="1600" dirty="0" err="1" smtClean="0">
                <a:hlinkClick r:id="rId7" action="ppaction://hlinkfile"/>
              </a:rPr>
              <a:t>png</a:t>
            </a:r>
            <a:r>
              <a:rPr lang="ru-RU" sz="1600" dirty="0" smtClean="0"/>
              <a:t>,</a:t>
            </a:r>
            <a:r>
              <a:rPr lang="ru-RU" sz="1600" dirty="0" err="1" smtClean="0">
                <a:hlinkClick r:id="rId8" action="ppaction://hlinkfile"/>
              </a:rPr>
              <a:t>пацаев</a:t>
            </a:r>
            <a:r>
              <a:rPr lang="ru-RU" sz="1600" dirty="0" smtClean="0">
                <a:hlinkClick r:id="rId8" action="ppaction://hlinkfile"/>
              </a:rPr>
              <a:t>.</a:t>
            </a:r>
            <a:r>
              <a:rPr lang="en-US" sz="1600" dirty="0" smtClean="0">
                <a:hlinkClick r:id="rId8" action="ppaction://hlinkfile"/>
              </a:rPr>
              <a:t>jpg</a:t>
            </a:r>
            <a:r>
              <a:rPr lang="ru-RU" sz="1600" dirty="0" smtClean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hlinkClick r:id="rId9"/>
              </a:rPr>
              <a:t>https://</a:t>
            </a:r>
            <a:r>
              <a:rPr lang="en-US" sz="1600" dirty="0" smtClean="0">
                <a:hlinkClick r:id="rId9"/>
              </a:rPr>
              <a:t>yandex.ru/search</a:t>
            </a:r>
            <a:endParaRPr lang="ru-RU" sz="16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hlinkClick r:id="rId10"/>
              </a:rPr>
              <a:t>http://</a:t>
            </a:r>
            <a:r>
              <a:rPr lang="en-US" sz="1600" dirty="0" smtClean="0">
                <a:hlinkClick r:id="rId10"/>
              </a:rPr>
              <a:t>astronaut.ru/as_rusia/med83/text/atkov.htm?reload_coolmenus</a:t>
            </a:r>
            <a:endParaRPr lang="ru-RU" sz="1600" dirty="0" smtClean="0"/>
          </a:p>
          <a:p>
            <a:pPr marL="0" indent="0">
              <a:lnSpc>
                <a:spcPct val="150000"/>
              </a:lnSpc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037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КОСМОНАВТЫ  САМАРСКОЙ ОБЛАСТИ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История </a:t>
            </a:r>
            <a:r>
              <a:rPr lang="ru-RU" dirty="0"/>
              <a:t>нашего региона тесно связана с историей развития космического ракетостроения и космонавтики в целом. </a:t>
            </a:r>
            <a:r>
              <a:rPr lang="ru-RU" dirty="0" smtClean="0"/>
              <a:t>Жители </a:t>
            </a:r>
            <a:r>
              <a:rPr lang="ru-RU" dirty="0"/>
              <a:t>Самарской области гордятся тем, что уроженцы нашей губернии вносили и вносят свой вклад в развитие отечественной космонавтики.  Их имена занимают достойное место среди тех, кто все свои силы, знания и опыт отдал исследованию космоса. </a:t>
            </a:r>
          </a:p>
        </p:txBody>
      </p:sp>
    </p:spTree>
    <p:extLst>
      <p:ext uri="{BB962C8B-B14F-4D97-AF65-F5344CB8AC3E}">
        <p14:creationId xmlns:p14="http://schemas.microsoft.com/office/powerpoint/2010/main" val="402573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4000" dirty="0"/>
              <a:t>Олег </a:t>
            </a:r>
            <a:r>
              <a:rPr lang="ru-RU" sz="4000" dirty="0" smtClean="0"/>
              <a:t> Юрьевич  </a:t>
            </a:r>
            <a:r>
              <a:rPr lang="ru-RU" sz="4000" dirty="0" err="1"/>
              <a:t>Атьков</a:t>
            </a:r>
            <a:r>
              <a:rPr lang="ru-RU" sz="40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251520" y="1600200"/>
            <a:ext cx="5544616" cy="48531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Олег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Юрьевич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Атьков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9 мая 1949 г в с. Хворостянка Куйбышевской (Самарской) области, советский врач и космонавт. Окончил среднюю школу в 1966 году, после которой попытался поступить в медицинский институт, но не прошёл по конкурсу. Учился в медицинском училище. В 1967 году поступил в Крымский медицинский институт, расположенный в Симферополе. Во время учёбы женился и переехал в Москву, где окончил 1-й Московский медицинский институт им. И. М. Сеченова в 1973 году. В 1975 году закончил ординатуру, а в 1978 аспирантуру. С 1982 года — старший научный сотрудник. В 1975 года начинает обследовать космонавтов в Центре подготовки космонавтов. В 1976 году прошёл медицинский отбор в отряд врачей-космонавтов, а в январе 1977 года прошёл медкомиссию в Институте медико-биологических проблем (ИМБП). В конце 1970-х годов было принято решение послать в космический полёт пожилого космонавта для исследования влияния факторов космического полёта на его организм. </a:t>
            </a:r>
          </a:p>
        </p:txBody>
      </p:sp>
      <p:pic>
        <p:nvPicPr>
          <p:cNvPr id="1027" name="Picture 3" descr="C:\Users\Алексей\Desktop\Татьяна Ивановна\Космос\атьк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76872"/>
            <a:ext cx="2535560" cy="309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0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Олег  Юрьевич  </a:t>
            </a:r>
            <a:r>
              <a:rPr lang="ru-RU" dirty="0" err="1"/>
              <a:t>Атьков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525658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1982 году был выбран Константин Петрович Феоктистов, которому в то время было 56 лет. Для наблюдения его организма на борту был назначен Олег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Атьков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его направили на подготовку в Центр подготовки космонавтов. Однако в связи с внезапным обострением хронической болезни полёт Феоктистова был отменён,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Атьков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 на должность врача-космонавта  Всесоюзного кардиологического центра Академии медицинских наук СССР. В октябре 1983 года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 включен  в состав  экипажа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третьей основной экспедиции на орбитальной станции «Салют-7» как врача-космонавта-исследователя.     C 8 февраля по 2 октября 1984 года вместе с другими членами экипажа космического корабля «Союз Т-10» совершил космический полёт на орбитальную станцию «Салют-7». Общая продолжительность полёта составила рекордный на то время срок — 236 суток 22 часа 49 минут. Во время полёта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Атьковым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были проверены новая аппаратура и приборы для оценки состояния космонавтов, был проведён ряд уникальных экспериментов.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5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/>
              <a:t>Серге́й Васи́льевич Авде́ев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915272" cy="51411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b="1" dirty="0" smtClean="0"/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Серге́й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Васи́льевич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Авде́ев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1 января 1956 года в Чапаевске, Куйбышевская область,  российский космонавт, Герой России. Экс-рекордсмен мира по суммарному времени пребывания в космосе (747 суток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1979 г. окончил Московский инженерно-физический институт по специальности «Экспериментальная ядерная физика». В 1981 году окончил университет марксизма-ленинизма МК КПСС, факультет идеологических кадров. В 1986 окончил заочную аспирантуру Московского инженерно-физического института. Стал кандидатом физико-математических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наук.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B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июлe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1987 года был назначен на должность кандидата в космонавты-испытатели 291-го отдела НПО «Энергия». С декабря 1987 по июль 1989 года прошел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общекосмическую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подготовку в ЦПК имени Ю.А.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Гагарина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8104" y="1792556"/>
            <a:ext cx="3263280" cy="47244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 descr="C:\Users\Алексей\Desktop\Татьяна Ивановна\Космос\авдее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1844824"/>
            <a:ext cx="2683370" cy="401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0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/>
              <a:t>Серге́й Васи́льевич Авде́ев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256584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ноябре 1989 года был назначен на должность космонавта-испытателя 291-го отдела (отряда космонавтов) НПО «Энергия».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сентября 1995 года по 29 февраля 1996 года выполнял полёт в составе ЭО-20 на станции «Мир» с Юрием Гидзенко и Томасом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Райтером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течение 179 суток 1 часа 41 минуты 46 секунд, с 1 выходом в открытый космос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августа 1998 года по 28 августа 1999 года выполнял полёт на станции «Мир» в составе ЭО-26 (командир экипажа — Геннадий Падалка) и ЭО-27 (командир экипажа — Виктор Афанасьев) в течение 379 суток 14 часов 51 минуты 10 секунд, с 3-мя выходами в открытый космос.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Общая продолжительность пребывания в космосе — 747 суток 14 часов 16 минут (в сумме за три полёта). До 2005 года владел мировым рекордом по суммарному времени пребывания в космосе, пока его не обошёл Сергей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Крикалёв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2003 года приказом генерального директора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Росавиакосмоса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уволен с должности инструктора-космонавта-испытателя РКК «Энергия» в связи с уходом на пенсию по выслуге лет. Сергей Авдеев женат, имеет двоих дочерей — Марию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Клементину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566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vi-VN" dirty="0"/>
              <a:t> Алексе́й Алекса́ндрович Гу́барев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340768"/>
            <a:ext cx="5347320" cy="532859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Алексе́й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Алекса́ндрович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Гу́барев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29 марта 1931 г в селе Гвардейцы ныне Борского района Самарской области, в семье крестьянина. Советский  космонавт. С 1936 года жил и учился в подмосковном совхозе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Чашниково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куда перебралась семья после смерти отца. Там же застала их начавшаяся Великая Отечественная война. В декабре 1941 года отступающие гитлеровские войска сожгли дом Губаревых. Семья вынуждена была перебраться сначала в подмосковные Химки, а потом вернуться в родное село Гвардейцы. После окончания войны Губаревы перебрались в Крюково.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1950 году Губарев закончил среднюю школу в Крюкове и поступил в Морское авиационное училище техников.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68144" y="1600200"/>
            <a:ext cx="3123456" cy="3629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C:\Users\Алексей\Desktop\Татьяна Ивановна\Космос\губаре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16832"/>
            <a:ext cx="2602616" cy="299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9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Алексе́й Алекса́ндрович Гу́барев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 1963 году зачислен в отряд советских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космонавтов.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Прошёл полный курс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общекосмической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подготовки. Проходил подготовку по советской лунной программе, в составе группы осваивал военно-исследовательский вариант космического корабля «Союз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сентябре 1973 года был командиром дублирующего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экипажа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космического корабля «Союз-12». Свой первый полёт совершил с 11 января по 9 февраля 1975 года вместе с Гречко в качестве командира космического корабля «Союз-17» и орбитального комплекса «Салют-4» — «Союз-17» (позывной — «Зенит»). Продолжительность пребывания в космосе составила 29 дней 13 часов 19 минут 45 секунд.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полёт совершил со 2 по 10 марта 1978 года вместе с чехом Владимиром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Ремеком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качестве командира космического корабля «Союз-28» (позывной — «Зенит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пребывания в космосе составила 7 дней 22 часа 16 минут. За 2 полёта в космос налетал 37 дней 11 часов 35 минут 45 секунд. В 1981 году покинул отряд космонавтов, но продолжал службу на командных должностях в Центре подготовки космонавтов имени Ю. А. Гагарина. </a:t>
            </a:r>
          </a:p>
        </p:txBody>
      </p:sp>
    </p:spTree>
    <p:extLst>
      <p:ext uri="{BB962C8B-B14F-4D97-AF65-F5344CB8AC3E}">
        <p14:creationId xmlns:p14="http://schemas.microsoft.com/office/powerpoint/2010/main" val="131478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Кирюшин Евгений Александрович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340768"/>
            <a:ext cx="5851376" cy="498383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sz="1600" dirty="0" smtClean="0"/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Кирюшин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Александрович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испытатель аэрокосмических систем жизнеобеспечения и спасения в Московского института медико-биологических проблем. Родился 6 октября 1949 года в деревне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Потаповка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Красноярского района Самарской области, в семье крестьянина. Русский. Окончил школу, планировал поступать в авиационное училище, стать летчиком.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Весной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1968 года был призван в Советскую Армию. Службу проходил в 50-й школе младших авиационных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специалистов,  был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переведен для дальнейшей службы в Москву, в Институт космической медицины. Участвовал в испытаниях космического снаряжения, исследованиях влияния различных перегрузок и нештатных ситуаций на организм человека.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0192" y="1600200"/>
            <a:ext cx="2691408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C:\Users\Алексей\Desktop\Татьяна Ивановна\Космос\кирюш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76872"/>
            <a:ext cx="2375608" cy="336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8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157</TotalTime>
  <Words>1682</Words>
  <Application>Microsoft Office PowerPoint</Application>
  <PresentationFormat>Экран (4:3)</PresentationFormat>
  <Paragraphs>54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Грибанов  фёдор  александрович Алексеевский район гбоу оош пос. Ильичевский, 9 лет Парамонова Татьяна Ивановна</vt:lpstr>
      <vt:lpstr>КОСМОНАВТЫ  САМАРСКОЙ ОБЛАСТИ </vt:lpstr>
      <vt:lpstr> Олег  Юрьевич  Атьков </vt:lpstr>
      <vt:lpstr>Олег  Юрьевич  Атьков </vt:lpstr>
      <vt:lpstr>Серге́й Васи́льевич Авде́ев </vt:lpstr>
      <vt:lpstr>Серге́й Васи́льевич Авде́ев </vt:lpstr>
      <vt:lpstr> Алексе́й Алекса́ндрович Гу́барев </vt:lpstr>
      <vt:lpstr>Алексе́й Алекса́ндрович Гу́барев </vt:lpstr>
      <vt:lpstr>Кирюшин Евгений Александрович </vt:lpstr>
      <vt:lpstr>Кирюшин Евгений Александрович </vt:lpstr>
      <vt:lpstr>Ви́ктор Ива́нович Паца́ев </vt:lpstr>
      <vt:lpstr>Михаил Борисович Корниенко </vt:lpstr>
      <vt:lpstr>Михаил Борисович Корниенко </vt:lpstr>
      <vt:lpstr>Космонавтика</vt:lpstr>
      <vt:lpstr>Космонавтика</vt:lpstr>
      <vt:lpstr>Интернет 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шж</dc:title>
  <dc:creator>R-100</dc:creator>
  <cp:lastModifiedBy>R-100</cp:lastModifiedBy>
  <cp:revision>19</cp:revision>
  <dcterms:created xsi:type="dcterms:W3CDTF">2016-03-20T07:50:13Z</dcterms:created>
  <dcterms:modified xsi:type="dcterms:W3CDTF">2016-03-23T09:37:37Z</dcterms:modified>
</cp:coreProperties>
</file>